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915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305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06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236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31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943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439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288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567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403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183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FC245-B2DD-4D60-B774-B8AD0187B7A4}" type="datetimeFigureOut">
              <a:rPr lang="en-US" smtClean="0"/>
              <a:t>6/20/2017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D3CCA-8EDA-43C2-9C47-978B05996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68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theguardian.com/uk-news/2017/jun/19/finsbury-park-attack-suspect-named-as-cardiff-resident-darren-osborn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</a:t>
            </a:r>
            <a:r>
              <a:rPr lang="en-US" dirty="0" smtClean="0"/>
              <a:t>ondon mosque attack </a:t>
            </a:r>
            <a:r>
              <a:rPr lang="en-US" dirty="0" err="1" smtClean="0"/>
              <a:t>Finsbury</a:t>
            </a:r>
            <a:r>
              <a:rPr lang="en-US" dirty="0" smtClean="0"/>
              <a:t> Park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547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8927" y="50999"/>
            <a:ext cx="762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A 47-year-old man was arrested by police on suspicion of attempted murder and of a terror offence.</a:t>
            </a:r>
            <a:r>
              <a:rPr lang="en-US" dirty="0"/>
              <a:t> </a:t>
            </a:r>
            <a:r>
              <a:rPr lang="en-US" dirty="0">
                <a:hlinkClick r:id="rId2"/>
              </a:rPr>
              <a:t>He was later named by family and </a:t>
            </a:r>
            <a:r>
              <a:rPr lang="en-US" dirty="0" err="1">
                <a:hlinkClick r:id="rId2"/>
              </a:rPr>
              <a:t>neighbours</a:t>
            </a:r>
            <a:r>
              <a:rPr lang="en-US" dirty="0">
                <a:hlinkClick r:id="rId2"/>
              </a:rPr>
              <a:t> as Darren Osborne</a:t>
            </a:r>
            <a:r>
              <a:rPr lang="en-US" dirty="0"/>
              <a:t>, a man who has previously expressed hatred of Muslims. He was not know to the security services, the government announced.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1" t="35714" r="47227" b="30682"/>
          <a:stretch/>
        </p:blipFill>
        <p:spPr bwMode="auto">
          <a:xfrm>
            <a:off x="464127" y="1323155"/>
            <a:ext cx="8001000" cy="3590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320636" y="51816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White supremacists celebrated the attack, according to the US extremist monitoring group Site.</a:t>
            </a:r>
            <a:r>
              <a:rPr lang="en-US" dirty="0"/>
              <a:t> It also said pro-Islamic State channels were using reports of the incident to incite Muslims.</a:t>
            </a:r>
          </a:p>
        </p:txBody>
      </p:sp>
    </p:spTree>
    <p:extLst>
      <p:ext uri="{BB962C8B-B14F-4D97-AF65-F5344CB8AC3E}">
        <p14:creationId xmlns:p14="http://schemas.microsoft.com/office/powerpoint/2010/main" val="2330901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Osborne was arrested in the early hours of Monday morning after driving a hire van into a crowd of men leaving a mosque in the </a:t>
            </a:r>
            <a:r>
              <a:rPr lang="en-US" dirty="0" err="1"/>
              <a:t>Finsbury</a:t>
            </a:r>
            <a:r>
              <a:rPr lang="en-US" dirty="0"/>
              <a:t> Park area of north London, almost 160 miles from his home.</a:t>
            </a:r>
          </a:p>
        </p:txBody>
      </p:sp>
    </p:spTree>
    <p:extLst>
      <p:ext uri="{BB962C8B-B14F-4D97-AF65-F5344CB8AC3E}">
        <p14:creationId xmlns:p14="http://schemas.microsoft.com/office/powerpoint/2010/main" val="3957014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77</Words>
  <Application>Microsoft Office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London mosque attack Finsbury Park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London mosque attack Finsbury Park </dc:title>
  <dc:creator>Ramon Quinones</dc:creator>
  <cp:lastModifiedBy>Ramon Quinones</cp:lastModifiedBy>
  <cp:revision>1</cp:revision>
  <dcterms:created xsi:type="dcterms:W3CDTF">2017-06-20T12:41:15Z</dcterms:created>
  <dcterms:modified xsi:type="dcterms:W3CDTF">2017-06-20T12:46:23Z</dcterms:modified>
</cp:coreProperties>
</file>